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54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93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73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0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4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7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4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17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98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1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65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0EFA6-C93D-40FF-95AE-09CDBED12CA6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F61D8-5AED-4DBF-A0F7-651E4452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9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3895" y="154743"/>
            <a:ext cx="116339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SAFEGUARDING CHILDREN</a:t>
            </a:r>
          </a:p>
          <a:p>
            <a:pPr algn="ctr"/>
            <a:endParaRPr lang="en-US" sz="1050" b="1" dirty="0" smtClean="0"/>
          </a:p>
          <a:p>
            <a:pPr algn="ctr"/>
            <a:r>
              <a:rPr lang="en-GB" sz="1400" dirty="0"/>
              <a:t>Safeguarding and Child Protection is at the forefront of our work with pupils at Pencalenick School.</a:t>
            </a:r>
          </a:p>
          <a:p>
            <a:pPr algn="ctr"/>
            <a:r>
              <a:rPr lang="en-GB" sz="1400" dirty="0"/>
              <a:t>Please refer ANY concerns regarding children’s safety to the School Designated Safeguarding Leads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199" y="1505503"/>
            <a:ext cx="1304657" cy="1743607"/>
          </a:xfrm>
          <a:prstGeom prst="rect">
            <a:avLst/>
          </a:prstGeom>
        </p:spPr>
      </p:pic>
      <p:pic>
        <p:nvPicPr>
          <p:cNvPr id="6" name="Picture 5" descr="M:\Admin Shared\Staff\Photos\Staff old- pre 2021\Danni Barry - Teache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427" y="1473913"/>
            <a:ext cx="1202935" cy="174360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8717" y="3359951"/>
            <a:ext cx="8784336" cy="14264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08296" y="4786414"/>
            <a:ext cx="103819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Additional support and advice: </a:t>
            </a:r>
            <a:r>
              <a:rPr lang="en-GB" u="sng" dirty="0"/>
              <a:t> </a:t>
            </a:r>
            <a:endParaRPr lang="en-GB" dirty="0"/>
          </a:p>
          <a:p>
            <a:pPr lvl="0" fontAlgn="base"/>
            <a:r>
              <a:rPr lang="en-GB" b="1" dirty="0"/>
              <a:t>Multi Agency Referral Unit</a:t>
            </a:r>
            <a:r>
              <a:rPr lang="en-GB" dirty="0"/>
              <a:t> (MARU) for concerns about children. Tel: 0300 1231 116  </a:t>
            </a:r>
          </a:p>
          <a:p>
            <a:pPr lvl="0" fontAlgn="base"/>
            <a:r>
              <a:rPr lang="en-GB" b="1" dirty="0"/>
              <a:t>Designated Officer</a:t>
            </a:r>
            <a:r>
              <a:rPr lang="en-GB" dirty="0"/>
              <a:t> (LADO) for concerns about adults working with children. Tel: 01872 326536  </a:t>
            </a:r>
          </a:p>
          <a:p>
            <a:pPr lvl="0" fontAlgn="base"/>
            <a:r>
              <a:rPr lang="en-GB" b="1" dirty="0"/>
              <a:t>Child Exploitation and Online Protection Service</a:t>
            </a:r>
            <a:r>
              <a:rPr lang="en-GB" dirty="0"/>
              <a:t> (CEOPS) for advice about online concerns: ceop.co.uk </a:t>
            </a:r>
          </a:p>
          <a:p>
            <a:pPr lvl="0" fontAlgn="base"/>
            <a:r>
              <a:rPr lang="en-GB" b="1" dirty="0"/>
              <a:t>Whistleblowing and Safeguarding Governor: </a:t>
            </a:r>
            <a:r>
              <a:rPr lang="en-GB" dirty="0"/>
              <a:t>Joe Martin – 01872 520385</a:t>
            </a:r>
            <a:r>
              <a:rPr lang="en-GB" b="1" dirty="0"/>
              <a:t> </a:t>
            </a:r>
            <a:r>
              <a:rPr lang="en-GB" dirty="0"/>
              <a:t>and </a:t>
            </a:r>
            <a:r>
              <a:rPr lang="en-GB" b="1" dirty="0"/>
              <a:t>SPT Safeguarding/ Whistleblowing Trustee: </a:t>
            </a:r>
            <a:r>
              <a:rPr lang="en-GB" dirty="0"/>
              <a:t>Alison Cook – 01872 520385. </a:t>
            </a:r>
            <a:r>
              <a:rPr lang="en-GB" b="1" dirty="0"/>
              <a:t>NSPCC Whistleblowing helpline</a:t>
            </a:r>
            <a:r>
              <a:rPr lang="en-GB" dirty="0"/>
              <a:t>: 0800 028 0285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0817" y="1454930"/>
            <a:ext cx="1196963" cy="179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94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Leon-Leon</dc:creator>
  <cp:lastModifiedBy>Sarah Leon-Leon</cp:lastModifiedBy>
  <cp:revision>2</cp:revision>
  <cp:lastPrinted>2024-03-05T08:56:20Z</cp:lastPrinted>
  <dcterms:created xsi:type="dcterms:W3CDTF">2024-03-05T08:52:32Z</dcterms:created>
  <dcterms:modified xsi:type="dcterms:W3CDTF">2024-03-05T08:57:01Z</dcterms:modified>
</cp:coreProperties>
</file>