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AA810-4EEC-4D0F-B163-DFC963816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FB6233-FC4F-4628-BA1D-2782F649451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1D367-A9C7-46F9-B78E-724D1BEC06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DE164-D45A-44D8-82C5-2E0962BB70D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162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B02131-22DB-4754-A433-C2056EBF5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540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50D3D-41CA-4DC7-907E-3C00ACD28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999" y="1224000"/>
            <a:ext cx="11339999" cy="4858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6C7A0-E91C-4A95-B866-B5D3FEE09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51BA1-B199-498E-8F99-F7D1F5869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879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DE164-D45A-44D8-82C5-2E0962BB70D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8920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Working scientifically</a:t>
            </a:r>
            <a:endParaRPr lang="en-GB" b="1" dirty="0"/>
          </a:p>
        </p:txBody>
      </p:sp>
      <p:pic>
        <p:nvPicPr>
          <p:cNvPr id="3" name="Picture 18" descr="Science Laboratory Safety Signs vector illustration © Jozsef Szasz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52" t="76361" r="72891" b="1498"/>
          <a:stretch/>
        </p:blipFill>
        <p:spPr bwMode="auto">
          <a:xfrm>
            <a:off x="2374798" y="4690019"/>
            <a:ext cx="1286944" cy="126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Science Laboratory Safety Signs vector illustration © Jozsef Szasz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099" t="51022" r="25669" b="27160"/>
          <a:stretch/>
        </p:blipFill>
        <p:spPr bwMode="auto">
          <a:xfrm>
            <a:off x="9535717" y="442292"/>
            <a:ext cx="1274619" cy="124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Science Laboratory Safety Signs vector illustration © Jozsef Szasz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3" t="75506" r="47638"/>
          <a:stretch/>
        </p:blipFill>
        <p:spPr bwMode="auto">
          <a:xfrm>
            <a:off x="8187208" y="411945"/>
            <a:ext cx="1348509" cy="1399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Science Laboratory Safety Signs vector illustration © Jozsef Szasz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36" t="75425" r="25500"/>
          <a:stretch/>
        </p:blipFill>
        <p:spPr bwMode="auto">
          <a:xfrm>
            <a:off x="6921826" y="414672"/>
            <a:ext cx="1265382" cy="140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Science Laboratory Safety Signs vector illustration © Jozsef Szasz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5" t="51182" r="73143" b="26838"/>
          <a:stretch/>
        </p:blipFill>
        <p:spPr bwMode="auto">
          <a:xfrm>
            <a:off x="3619274" y="4654698"/>
            <a:ext cx="1274618" cy="125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Science Laboratory Safety Signs vector illustration © Jozsef Szasz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500" t="75586" r="2100"/>
          <a:stretch/>
        </p:blipFill>
        <p:spPr bwMode="auto">
          <a:xfrm>
            <a:off x="4854514" y="4627615"/>
            <a:ext cx="1283854" cy="139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4" descr="Safetyglasses - Safety Goggles Clip Art - Free Transparent PNG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65" y="1298305"/>
            <a:ext cx="1380430" cy="84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nquiry learning – Siobhan's Reflective Journa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501" y="2599446"/>
            <a:ext cx="5858534" cy="405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29554" y="1891326"/>
            <a:ext cx="1839225" cy="23285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65020" y="1914571"/>
            <a:ext cx="1773144" cy="22266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81328" y="1891326"/>
            <a:ext cx="1762977" cy="23526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2649" y="1891326"/>
            <a:ext cx="1842487" cy="2352622"/>
          </a:xfrm>
          <a:prstGeom prst="rect">
            <a:avLst/>
          </a:prstGeom>
        </p:spPr>
      </p:pic>
      <p:pic>
        <p:nvPicPr>
          <p:cNvPr id="16" name="Picture 4" descr="Bloom's Revised Taxonomy, Infographic | Bloom's taxonomy chart ...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307"/>
          <a:stretch/>
        </p:blipFill>
        <p:spPr bwMode="auto">
          <a:xfrm>
            <a:off x="298435" y="3055579"/>
            <a:ext cx="1168401" cy="326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Bloom's Revised Taxonomy, Infographic | Bloom's taxonomy chart ...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6" r="33477"/>
          <a:stretch/>
        </p:blipFill>
        <p:spPr bwMode="auto">
          <a:xfrm>
            <a:off x="1353820" y="3055579"/>
            <a:ext cx="706120" cy="339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9710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7">
      <a:dk1>
        <a:sysClr val="windowText" lastClr="000000"/>
      </a:dk1>
      <a:lt1>
        <a:sysClr val="window" lastClr="FFFFFF"/>
      </a:lt1>
      <a:dk2>
        <a:srgbClr val="12121E"/>
      </a:dk2>
      <a:lt2>
        <a:srgbClr val="F2F2F2"/>
      </a:lt2>
      <a:accent1>
        <a:srgbClr val="00B0F0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ECCF3"/>
      </a:hlink>
      <a:folHlink>
        <a:srgbClr val="7F7F7F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duct Roadmap01_SB - v1" id="{1F91B584-3B8B-4C0D-AAE1-A7B5A7169F40}" vid="{5016F837-D8EE-45A3-B75D-268F1C93E9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Trebuchet MS</vt:lpstr>
      <vt:lpstr>1_Office Theme</vt:lpstr>
      <vt:lpstr>Working scientifically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scientifically</dc:title>
  <dc:creator>Diana Barry</dc:creator>
  <cp:lastModifiedBy>Diana Barry</cp:lastModifiedBy>
  <cp:revision>1</cp:revision>
  <dcterms:created xsi:type="dcterms:W3CDTF">2021-03-24T11:46:13Z</dcterms:created>
  <dcterms:modified xsi:type="dcterms:W3CDTF">2021-03-24T11:46:39Z</dcterms:modified>
</cp:coreProperties>
</file>